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709" y="12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15C5E-8888-3B7A-6616-1C84CA34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02730-CBE8-4C33-349B-2804A88DD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0E248-870E-8ED2-B8E6-2B0CD924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2A3647-4EAE-310C-688B-D115D424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305361-92DB-893D-346C-C1A579A0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04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125AE-F70A-F876-B911-50A8DE29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92C54F-AC6C-77FD-6955-423164C44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A482C-E966-27F7-B340-4FC77F107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7013A1-9B84-4F5F-F07E-A6D5E958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AF429B-2F1B-9F55-E39A-2B322556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22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9C0B14-38F2-ADEF-AD19-439A29C1A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3DF418-8DBE-2506-345A-9E49DB376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2DE090-75DA-F670-5796-D1EBBA5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6786AC-85D7-C60F-F19D-0872C311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4CA225-C7CD-022C-57A5-1A384653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53CA2-F504-C1DD-04E2-222A3361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2C774-B677-B976-D0CD-3E0BA3C8E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C0F71C-1E28-B824-EE20-0CB95903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271EC8-80B6-AC7C-41B1-ED9AA5FEE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FAE9F-1D48-ADD6-844F-CD0DC67D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7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65EFA-EF0C-AD7D-332B-D35EC998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8AB4E0-E20F-CBFE-7FD7-29B6F7B6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CFC74E-099F-F50B-5ECD-3E8F4B40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564C9-0251-7BF2-A620-149A8B39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2A122-9B46-D714-0E25-6E3EA64F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19A7E-AC8E-8D6E-C54C-F6F5A41D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488E8D-69E3-847D-C165-07F407D1F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83D4F-E19A-65D1-9A79-895A626DF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25A00-53D4-080B-B281-32D8F691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28A242-107F-54D5-D171-2D9F986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81AD24-AF98-EE1E-3D63-A80428A7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35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6B771-63DB-913B-ED21-C7746B49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7C4DA3-8A26-2E54-8800-3B8F175D6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489647-3038-A61E-8BE9-B57FA3BD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132634-9D56-B77D-74FA-6B72491D8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743F4-5EAE-3271-3F3B-EEB63F183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D71A09-88AB-DE68-431B-1C8603EE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FED5F6-81FF-5D12-60E5-66BA448B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B4BF78-4905-B030-968A-6715FFBD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7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1B5C5-6D56-078B-DACB-B6BA401C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4130C4-EA55-4D9A-A4D2-201E45BD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CCEBA2-BB8D-BC57-FD30-ABEC2B47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D8E292-30F7-8FA4-8AA5-7BFEB6C4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03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E6584E-74ED-4C23-C010-9B67C719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DE0A4A-9AE7-2B47-A940-CCFA8F35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1962A0-BEFA-A256-9E63-C45DAA7D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25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EA34F-FC9C-D7C6-D8C2-4060C9C8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CE2B7-315B-A092-96B7-D085DF07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B6F535-4E43-DE76-AA0E-030302F5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7899DD-8050-3A04-92FA-6F47CD04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48A14F-AC41-B27C-3E74-652B8865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814239-1772-97E1-546F-5802A9A0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12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88728-774A-8ADF-B153-DECD3EF9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4A8954-A0AE-9E17-802C-FD1BDE086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0F8340-B04E-9094-BAD1-9A45C366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32D844-60D9-E224-B0D0-7C7E9A51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56D01A-C8F5-777E-2936-FEF2A42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EEAE7D-B9E2-C507-8BC4-A2ED9078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65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14686-F5CF-B13D-DA1F-2BF3C25D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7095C8-A56F-837C-7F43-AD300126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E92E4C-4EF7-4CFA-BFC9-F11FD92A0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477FB-CE18-41DC-96EC-210C74F8A98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6530B0-C1B0-3471-87A1-22992D03E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3F749-3B66-794D-2412-4C0157F6C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0692-6EE3-47DB-A844-0AC4B505DE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9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53660444-505B-71EC-2B2E-13BDCDB21F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25632">
              <a:off x="5984240" y="-740266"/>
              <a:ext cx="8574779" cy="8574778"/>
            </p:xfrm>
            <a:graphic>
              <a:graphicData uri="http://schemas.microsoft.com/office/drawing/2017/model3d">
                <am3d:model3d r:embed="rId2">
                  <am3d:spPr>
                    <a:xfrm rot="1025632">
                      <a:off x="0" y="0"/>
                      <a:ext cx="8574779" cy="857477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896598" ay="2858060" az="-14671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538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53660444-505B-71EC-2B2E-13BDCDB21F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25632">
                <a:off x="5984240" y="-740266"/>
                <a:ext cx="8574779" cy="857477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28AD7-1557-33CA-12FE-E1E6D603E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864" y="-345440"/>
            <a:ext cx="10304272" cy="2387600"/>
          </a:xfrm>
        </p:spPr>
        <p:txBody>
          <a:bodyPr>
            <a:normAutofit/>
          </a:bodyPr>
          <a:lstStyle/>
          <a:p>
            <a:r>
              <a:rPr lang="ru-RU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Проект «</a:t>
            </a:r>
            <a:r>
              <a:rPr lang="en-GB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Mars Helper</a:t>
            </a:r>
            <a:r>
              <a:rPr lang="ru-RU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615A49-0527-41F4-5BEA-AFE72C448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808" y="4521518"/>
            <a:ext cx="9144000" cy="1655762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Аминов Анвар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Харисов Дамир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4DF36B6-3991-E4EC-6FA9-52BB6C495DB8}"/>
              </a:ext>
            </a:extLst>
          </p:cNvPr>
          <p:cNvSpPr txBox="1">
            <a:spLocks/>
          </p:cNvSpPr>
          <p:nvPr/>
        </p:nvSpPr>
        <p:spPr>
          <a:xfrm>
            <a:off x="943864" y="-3073502"/>
            <a:ext cx="103042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Цели и задачи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560F0B9-FD9E-86CD-2DB8-F2369256F892}"/>
              </a:ext>
            </a:extLst>
          </p:cNvPr>
          <p:cNvSpPr txBox="1">
            <a:spLocks/>
          </p:cNvSpPr>
          <p:nvPr/>
        </p:nvSpPr>
        <p:spPr>
          <a:xfrm>
            <a:off x="495808" y="72495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</a:rPr>
              <a:t>Сделать бота в телеграмме 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для управления марсианской миссией: регистрация колонистов, мониторинг систем, подбор экипажа для выходов, моральная поддержка и образовательные материалы. Автоматизировать рутинные задачи, хранить данные в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SQLite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 и помогать экипажу адаптироваться к жизни на Красной планете.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0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E125-17AB-8263-45C0-154C0D2A8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92D9E88F-174B-FF94-7795-EE3E0008DE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172646">
              <a:off x="9511022" y="3955613"/>
              <a:ext cx="5361954" cy="5361953"/>
            </p:xfrm>
            <a:graphic>
              <a:graphicData uri="http://schemas.microsoft.com/office/drawing/2017/model3d">
                <am3d:model3d r:embed="rId2">
                  <am3d:spPr>
                    <a:xfrm rot="20172646">
                      <a:off x="0" y="0"/>
                      <a:ext cx="5361954" cy="536195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776104" ay="-4297217" az="-88583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47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92D9E88F-174B-FF94-7795-EE3E0008DE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172646">
                <a:off x="9511022" y="3955613"/>
                <a:ext cx="5361954" cy="5361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94DE8-D994-9905-F192-EB45399C7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04272" y="-325120"/>
            <a:ext cx="10304272" cy="2387600"/>
          </a:xfrm>
        </p:spPr>
        <p:txBody>
          <a:bodyPr>
            <a:normAutofit/>
          </a:bodyPr>
          <a:lstStyle/>
          <a:p>
            <a:r>
              <a:rPr lang="ru-RU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Проект «</a:t>
            </a:r>
            <a:r>
              <a:rPr lang="en-GB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Mars Helper</a:t>
            </a:r>
            <a:r>
              <a:rPr lang="ru-RU" sz="80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B7298B-77A9-87E1-E198-65E10C1C4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906000" y="4551998"/>
            <a:ext cx="9144000" cy="1655762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Аминов Анвар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Харисов Дамир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CD9FFA-5FB5-D2F9-63F6-0D46F095405A}"/>
              </a:ext>
            </a:extLst>
          </p:cNvPr>
          <p:cNvSpPr txBox="1">
            <a:spLocks/>
          </p:cNvSpPr>
          <p:nvPr/>
        </p:nvSpPr>
        <p:spPr>
          <a:xfrm>
            <a:off x="-1119398" y="-530393"/>
            <a:ext cx="103042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Цели и задачи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47F94DA1-376D-B08A-4024-D137751D3322}"/>
              </a:ext>
            </a:extLst>
          </p:cNvPr>
          <p:cNvSpPr txBox="1">
            <a:spLocks/>
          </p:cNvSpPr>
          <p:nvPr/>
        </p:nvSpPr>
        <p:spPr>
          <a:xfrm>
            <a:off x="1269531" y="29267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600" dirty="0">
                <a:solidFill>
                  <a:schemeClr val="bg1"/>
                </a:solidFill>
              </a:rPr>
              <a:t>Сделать бота в телеграмме </a:t>
            </a:r>
            <a:r>
              <a:rPr lang="ru-RU" sz="2600" b="0" i="0" dirty="0">
                <a:solidFill>
                  <a:srgbClr val="F8FAFF"/>
                </a:solidFill>
                <a:effectLst/>
                <a:latin typeface="DeepSeek-CJK-patch"/>
              </a:rPr>
              <a:t>для управления марсианской миссией: регистрация колонистов, мониторинг систем, подбор экипажа для выходов, моральная поддержка и образовательные материалы. Автоматизировать рутинные задачи, хранить данные в </a:t>
            </a:r>
            <a:r>
              <a:rPr lang="ru-RU" sz="2600" b="0" i="0" dirty="0" err="1">
                <a:solidFill>
                  <a:srgbClr val="F8FAFF"/>
                </a:solidFill>
                <a:effectLst/>
                <a:latin typeface="DeepSeek-CJK-patch"/>
              </a:rPr>
              <a:t>SQLite</a:t>
            </a:r>
            <a:r>
              <a:rPr lang="ru-RU" sz="2600" b="0" i="0" dirty="0">
                <a:solidFill>
                  <a:srgbClr val="F8FAFF"/>
                </a:solidFill>
                <a:effectLst/>
                <a:latin typeface="DeepSeek-CJK-patch"/>
              </a:rPr>
              <a:t> и помогать экипажу адаптироваться к жизни на Красной планете.</a:t>
            </a:r>
            <a:endParaRPr lang="ru-RU" sz="2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D7495F-68B1-933D-FBF5-30256360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410" y="-2092302"/>
            <a:ext cx="5096586" cy="1686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F22475-61AD-85F7-25F8-36A488ED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20938" y="1924949"/>
            <a:ext cx="5010849" cy="7621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BA02431-F672-3160-07A3-14ED13405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25728" y="4778955"/>
            <a:ext cx="5115639" cy="1857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7C9F3C-4841-4429-5BA3-0F445B697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3288" y="-853347"/>
            <a:ext cx="4672289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742264-4FB4-3B3C-24DB-4052DA8D1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978" y="7186652"/>
            <a:ext cx="3362794" cy="14575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66A0E1-9B34-1BC5-EB9C-BBC51B327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682" y="8581239"/>
            <a:ext cx="4829849" cy="762106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F92A55D1-AE49-3AF7-0E78-56FD3DC5D185}"/>
              </a:ext>
            </a:extLst>
          </p:cNvPr>
          <p:cNvSpPr txBox="1">
            <a:spLocks/>
          </p:cNvSpPr>
          <p:nvPr/>
        </p:nvSpPr>
        <p:spPr>
          <a:xfrm>
            <a:off x="64790" y="-2793742"/>
            <a:ext cx="58846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Блок схема</a:t>
            </a:r>
          </a:p>
        </p:txBody>
      </p:sp>
    </p:spTree>
    <p:extLst>
      <p:ext uri="{BB962C8B-B14F-4D97-AF65-F5344CB8AC3E}">
        <p14:creationId xmlns:p14="http://schemas.microsoft.com/office/powerpoint/2010/main" val="409399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1833-4798-46F3-8F52-6FEAB2AA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BC18A0AA-9A9E-F04E-21D9-BC570361E3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311207">
              <a:off x="-750979" y="5613719"/>
              <a:ext cx="2178472" cy="2178473"/>
            </p:xfrm>
            <a:graphic>
              <a:graphicData uri="http://schemas.microsoft.com/office/drawing/2017/model3d">
                <am3d:model3d r:embed="rId2">
                  <am3d:spPr>
                    <a:xfrm rot="2311207">
                      <a:off x="0" y="0"/>
                      <a:ext cx="2178472" cy="217847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40848" ay="-411033" az="55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19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BC18A0AA-9A9E-F04E-21D9-BC570361E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311207">
                <a:off x="-750979" y="5613719"/>
                <a:ext cx="2178472" cy="21784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43DC69-E032-0E93-10EE-6189824394E9}"/>
              </a:ext>
            </a:extLst>
          </p:cNvPr>
          <p:cNvSpPr txBox="1">
            <a:spLocks/>
          </p:cNvSpPr>
          <p:nvPr/>
        </p:nvSpPr>
        <p:spPr>
          <a:xfrm>
            <a:off x="-12725244" y="-501085"/>
            <a:ext cx="103042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Цели и задачи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19AAB020-20C6-F2BE-03B0-950F58EEA72C}"/>
              </a:ext>
            </a:extLst>
          </p:cNvPr>
          <p:cNvSpPr txBox="1">
            <a:spLocks/>
          </p:cNvSpPr>
          <p:nvPr/>
        </p:nvSpPr>
        <p:spPr>
          <a:xfrm>
            <a:off x="-10336315" y="295606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600" dirty="0">
                <a:solidFill>
                  <a:schemeClr val="bg1"/>
                </a:solidFill>
              </a:rPr>
              <a:t>Сделать бота в телеграмме </a:t>
            </a:r>
            <a:r>
              <a:rPr lang="ru-RU" sz="2600" b="0" i="0" dirty="0">
                <a:solidFill>
                  <a:srgbClr val="F8FAFF"/>
                </a:solidFill>
                <a:effectLst/>
                <a:latin typeface="DeepSeek-CJK-patch"/>
              </a:rPr>
              <a:t>для управления марсианской миссией: регистрация колонистов, мониторинг систем, подбор экипажа для выходов, моральная поддержка и образовательные материалы. Автоматизировать рутинные задачи, хранить данные в </a:t>
            </a:r>
            <a:r>
              <a:rPr lang="ru-RU" sz="2600" b="0" i="0" dirty="0" err="1">
                <a:solidFill>
                  <a:srgbClr val="F8FAFF"/>
                </a:solidFill>
                <a:effectLst/>
                <a:latin typeface="DeepSeek-CJK-patch"/>
              </a:rPr>
              <a:t>SQLite</a:t>
            </a:r>
            <a:r>
              <a:rPr lang="ru-RU" sz="2600" b="0" i="0" dirty="0">
                <a:solidFill>
                  <a:srgbClr val="F8FAFF"/>
                </a:solidFill>
                <a:effectLst/>
                <a:latin typeface="DeepSeek-CJK-patch"/>
              </a:rPr>
              <a:t> и помогать экипажу адаптироваться к жизни на Красной планете.</a:t>
            </a:r>
            <a:endParaRPr lang="ru-RU" sz="26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F8507F-94AB-ECEE-8772-4F60D7835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810" y="198248"/>
            <a:ext cx="5096586" cy="1686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0A4ED8-73DC-78C0-52CE-36C4011C31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0" t="5759" b="2319"/>
          <a:stretch/>
        </p:blipFill>
        <p:spPr>
          <a:xfrm>
            <a:off x="430477" y="2255520"/>
            <a:ext cx="4918629" cy="7005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5906A2-9116-4AD0-6BA1-1FEA37E4A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48" y="3357772"/>
            <a:ext cx="5115639" cy="1857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5A4467-96E9-1B8A-FA68-6D8E459A0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1050" y="2855240"/>
            <a:ext cx="2393490" cy="35131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8FAA6F-35B6-0360-7EDA-7231B5ADFF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60"/>
          <a:stretch/>
        </p:blipFill>
        <p:spPr>
          <a:xfrm>
            <a:off x="6327269" y="4080806"/>
            <a:ext cx="3269984" cy="14575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FB12C0-7E82-7FDE-0F2E-A6B607434C0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807"/>
          <a:stretch/>
        </p:blipFill>
        <p:spPr>
          <a:xfrm>
            <a:off x="2072467" y="5693263"/>
            <a:ext cx="4742555" cy="762106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689852C-7D6B-9DC3-070C-1D2498051BD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7962261" y="1884408"/>
            <a:ext cx="1045842" cy="219639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D4C142-C196-19FC-FDBA-D0332EC9B412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9008103" y="1884408"/>
            <a:ext cx="1919692" cy="97083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F55D142-7471-CF5C-ACC5-DD39818D0F25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flipH="1">
            <a:off x="5349106" y="1884408"/>
            <a:ext cx="3658997" cy="72138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8D4E4A5-9536-F18A-26A9-BBE5ED6B5E95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>
            <a:off x="5654887" y="1884408"/>
            <a:ext cx="3353216" cy="2402181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375B876-F6DD-32EE-C49E-3A713D43F120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4443745" y="1884408"/>
            <a:ext cx="4564358" cy="3808855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E470F56-5E41-F043-5AB3-877D39EF96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3260" y="7620157"/>
            <a:ext cx="6067263" cy="4291917"/>
          </a:xfrm>
          <a:prstGeom prst="rect">
            <a:avLst/>
          </a:prstGeom>
        </p:spPr>
      </p:pic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14456128-0224-F62E-7E6A-EB69E2E582B2}"/>
              </a:ext>
            </a:extLst>
          </p:cNvPr>
          <p:cNvSpPr txBox="1">
            <a:spLocks/>
          </p:cNvSpPr>
          <p:nvPr/>
        </p:nvSpPr>
        <p:spPr>
          <a:xfrm>
            <a:off x="211328" y="-736679"/>
            <a:ext cx="58846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Блок схема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975D167D-8A74-58C9-5FF5-9082189957A4}"/>
              </a:ext>
            </a:extLst>
          </p:cNvPr>
          <p:cNvSpPr txBox="1">
            <a:spLocks/>
          </p:cNvSpPr>
          <p:nvPr/>
        </p:nvSpPr>
        <p:spPr>
          <a:xfrm>
            <a:off x="338256" y="-3602136"/>
            <a:ext cx="6476765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Фрагмент кода</a:t>
            </a:r>
          </a:p>
        </p:txBody>
      </p:sp>
      <p:sp>
        <p:nvSpPr>
          <p:cNvPr id="74" name="Подзаголовок 2">
            <a:extLst>
              <a:ext uri="{FF2B5EF4-FFF2-40B4-BE49-F238E27FC236}">
                <a16:creationId xmlns:a16="http://schemas.microsoft.com/office/drawing/2014/main" id="{ACEB4CD1-E7DD-2817-4BA0-C7250DD80861}"/>
              </a:ext>
            </a:extLst>
          </p:cNvPr>
          <p:cNvSpPr txBox="1">
            <a:spLocks/>
          </p:cNvSpPr>
          <p:nvPr/>
        </p:nvSpPr>
        <p:spPr>
          <a:xfrm>
            <a:off x="-2499533" y="905979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000" dirty="0">
                <a:solidFill>
                  <a:schemeClr val="bg1"/>
                </a:solidFill>
              </a:rPr>
              <a:t>Фрагмент кода здесь: команда бота для моральной поддержи космонавтам</a:t>
            </a:r>
          </a:p>
          <a:p>
            <a:pPr algn="l"/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1264-8B57-E3FD-2F6F-8C650E1C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DFD68A12-C451-19F0-B380-F09E08FB49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551347">
              <a:off x="10237465" y="4445767"/>
              <a:ext cx="3709850" cy="3728875"/>
            </p:xfrm>
            <a:graphic>
              <a:graphicData uri="http://schemas.microsoft.com/office/drawing/2017/model3d">
                <am3d:model3d r:embed="rId2">
                  <am3d:spPr>
                    <a:xfrm rot="19551347">
                      <a:off x="0" y="0"/>
                      <a:ext cx="3709850" cy="372887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200750" ay="-1395319" az="983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58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DFD68A12-C451-19F0-B380-F09E08FB4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551347">
                <a:off x="10237465" y="4445767"/>
                <a:ext cx="3709850" cy="372887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CBD303-B614-5B46-23D7-8FF7DCE65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864" y="198248"/>
            <a:ext cx="5096586" cy="1686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5A1039-A99B-669E-8EA3-EE625BFB4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0" t="5759" b="2319"/>
          <a:stretch/>
        </p:blipFill>
        <p:spPr>
          <a:xfrm>
            <a:off x="12309531" y="2255520"/>
            <a:ext cx="4918629" cy="7005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C921D8-6D73-38EC-EBE2-A8DDD0A87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8302" y="3357772"/>
            <a:ext cx="5115639" cy="1857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A57A64-FA34-BF2F-A5CF-580233983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0104" y="2855240"/>
            <a:ext cx="2393490" cy="35131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9DFE35-B2E8-FE40-E465-AA182B7DC09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60"/>
          <a:stretch/>
        </p:blipFill>
        <p:spPr>
          <a:xfrm>
            <a:off x="18206323" y="4080806"/>
            <a:ext cx="3269984" cy="14575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94E0381-D994-5242-C1DC-919B7C9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807"/>
          <a:stretch/>
        </p:blipFill>
        <p:spPr>
          <a:xfrm>
            <a:off x="13951521" y="5693263"/>
            <a:ext cx="4742555" cy="762106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71BE245-E3B3-7625-CA90-175E1C6EC6E9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19841315" y="1884408"/>
            <a:ext cx="1045842" cy="219639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AFFA012-F826-4F99-B63E-E916E2962FDD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0887157" y="1884408"/>
            <a:ext cx="1919692" cy="97083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BD49F76-DB87-2754-D862-A9838323AD52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flipH="1">
            <a:off x="17228160" y="1884408"/>
            <a:ext cx="3658997" cy="72138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8BD0C3E-BABD-B3FB-F33A-3BE17FFB4B71}"/>
              </a:ext>
            </a:extLst>
          </p:cNvPr>
          <p:cNvCxnSpPr>
            <a:cxnSpLocks/>
            <a:stCxn id="9" idx="2"/>
            <a:endCxn id="13" idx="3"/>
          </p:cNvCxnSpPr>
          <p:nvPr/>
        </p:nvCxnSpPr>
        <p:spPr>
          <a:xfrm flipH="1">
            <a:off x="17533941" y="1884408"/>
            <a:ext cx="3353216" cy="2402181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9F7643BA-299C-B309-832A-5C87101DD1A0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16322799" y="1884408"/>
            <a:ext cx="4564358" cy="3808855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7FF038D-D1DF-6EA9-2860-3E42E033C8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9347" y="2018288"/>
            <a:ext cx="6067263" cy="4291917"/>
          </a:xfrm>
          <a:prstGeom prst="rect">
            <a:avLst/>
          </a:prstGeom>
        </p:spPr>
      </p:pic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F4F60F0A-BFFC-5490-12CC-DCCAC9BEF709}"/>
              </a:ext>
            </a:extLst>
          </p:cNvPr>
          <p:cNvSpPr txBox="1">
            <a:spLocks/>
          </p:cNvSpPr>
          <p:nvPr/>
        </p:nvSpPr>
        <p:spPr>
          <a:xfrm>
            <a:off x="-8902192" y="-503192"/>
            <a:ext cx="588467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Блок схема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D8B2D6A1-EAD0-FBF4-BA18-ACB9B06F719A}"/>
              </a:ext>
            </a:extLst>
          </p:cNvPr>
          <p:cNvSpPr txBox="1">
            <a:spLocks/>
          </p:cNvSpPr>
          <p:nvPr/>
        </p:nvSpPr>
        <p:spPr>
          <a:xfrm>
            <a:off x="167702" y="-646005"/>
            <a:ext cx="6476765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Фрагмент кода</a:t>
            </a:r>
          </a:p>
        </p:txBody>
      </p:sp>
      <p:sp>
        <p:nvSpPr>
          <p:cNvPr id="74" name="Подзаголовок 2">
            <a:extLst>
              <a:ext uri="{FF2B5EF4-FFF2-40B4-BE49-F238E27FC236}">
                <a16:creationId xmlns:a16="http://schemas.microsoft.com/office/drawing/2014/main" id="{5C27A88C-64A3-0382-5EFB-BFBD784A518A}"/>
              </a:ext>
            </a:extLst>
          </p:cNvPr>
          <p:cNvSpPr txBox="1">
            <a:spLocks/>
          </p:cNvSpPr>
          <p:nvPr/>
        </p:nvSpPr>
        <p:spPr>
          <a:xfrm>
            <a:off x="405307" y="2779040"/>
            <a:ext cx="516115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000" dirty="0">
                <a:solidFill>
                  <a:schemeClr val="bg1"/>
                </a:solidFill>
              </a:rPr>
              <a:t>Фрагмент кода здесь: команда бота для моральной поддержи космонавтам</a:t>
            </a:r>
          </a:p>
          <a:p>
            <a:pPr algn="l"/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CEA7928-867F-B9B8-271E-3F37B2904CF3}"/>
              </a:ext>
            </a:extLst>
          </p:cNvPr>
          <p:cNvSpPr txBox="1">
            <a:spLocks/>
          </p:cNvSpPr>
          <p:nvPr/>
        </p:nvSpPr>
        <p:spPr>
          <a:xfrm>
            <a:off x="405307" y="-3955055"/>
            <a:ext cx="84643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Использованные виджеты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5ABD13AE-F62D-CC61-57C8-0924D78D8255}"/>
              </a:ext>
            </a:extLst>
          </p:cNvPr>
          <p:cNvSpPr txBox="1">
            <a:spLocks/>
          </p:cNvSpPr>
          <p:nvPr/>
        </p:nvSpPr>
        <p:spPr>
          <a:xfrm>
            <a:off x="50067" y="8066512"/>
            <a:ext cx="5161150" cy="3424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Logging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Telegram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Sqlite3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Random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Datetime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8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B20D-6D15-39EC-316A-D05EA4EE9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E103F7FF-B03F-521E-38F2-5020FE1E54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904191">
              <a:off x="5676001" y="-1235152"/>
              <a:ext cx="9294104" cy="9320396"/>
            </p:xfrm>
            <a:graphic>
              <a:graphicData uri="http://schemas.microsoft.com/office/drawing/2017/model3d">
                <am3d:model3d r:embed="rId2">
                  <am3d:spPr>
                    <a:xfrm rot="18904191">
                      <a:off x="0" y="0"/>
                      <a:ext cx="9294104" cy="932039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9983280" ay="98733" az="238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813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E103F7FF-B03F-521E-38F2-5020FE1E5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904191">
                <a:off x="5676001" y="-1235152"/>
                <a:ext cx="9294104" cy="9320396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C3828F6-1315-1ED1-7A0D-64A436A6D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667" y="986025"/>
            <a:ext cx="6067263" cy="4291917"/>
          </a:xfrm>
          <a:prstGeom prst="rect">
            <a:avLst/>
          </a:prstGeom>
        </p:spPr>
      </p:pic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4752BEA6-D7EA-A3DB-16AF-8616F2898DB6}"/>
              </a:ext>
            </a:extLst>
          </p:cNvPr>
          <p:cNvSpPr txBox="1">
            <a:spLocks/>
          </p:cNvSpPr>
          <p:nvPr/>
        </p:nvSpPr>
        <p:spPr>
          <a:xfrm>
            <a:off x="-8275258" y="0"/>
            <a:ext cx="6476765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Фрагмент кода</a:t>
            </a:r>
          </a:p>
        </p:txBody>
      </p:sp>
      <p:sp>
        <p:nvSpPr>
          <p:cNvPr id="74" name="Подзаголовок 2">
            <a:extLst>
              <a:ext uri="{FF2B5EF4-FFF2-40B4-BE49-F238E27FC236}">
                <a16:creationId xmlns:a16="http://schemas.microsoft.com/office/drawing/2014/main" id="{D5F811CB-8645-866E-1EE9-1D8FB32EA7FB}"/>
              </a:ext>
            </a:extLst>
          </p:cNvPr>
          <p:cNvSpPr txBox="1">
            <a:spLocks/>
          </p:cNvSpPr>
          <p:nvPr/>
        </p:nvSpPr>
        <p:spPr>
          <a:xfrm>
            <a:off x="-8037653" y="3425045"/>
            <a:ext cx="516115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000" dirty="0">
                <a:solidFill>
                  <a:schemeClr val="bg1"/>
                </a:solidFill>
              </a:rPr>
              <a:t>Фрагмент кода здесь: команда бота для моральной поддержи космонавтам</a:t>
            </a:r>
          </a:p>
          <a:p>
            <a:pPr algn="l"/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3AB0091-6C8B-56A2-6FA3-ED2DB8F4CCCB}"/>
              </a:ext>
            </a:extLst>
          </p:cNvPr>
          <p:cNvSpPr txBox="1">
            <a:spLocks/>
          </p:cNvSpPr>
          <p:nvPr/>
        </p:nvSpPr>
        <p:spPr>
          <a:xfrm>
            <a:off x="50067" y="0"/>
            <a:ext cx="84643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Использованные виджеты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0E7026D-0D93-35B5-8F86-57963B9E937B}"/>
              </a:ext>
            </a:extLst>
          </p:cNvPr>
          <p:cNvSpPr txBox="1">
            <a:spLocks/>
          </p:cNvSpPr>
          <p:nvPr/>
        </p:nvSpPr>
        <p:spPr>
          <a:xfrm>
            <a:off x="1161275" y="2885756"/>
            <a:ext cx="5161150" cy="3424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Logging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Telegram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Sqlite3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Random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Datetime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3083C-AC61-73B0-6094-1595BFBFA4D0}"/>
              </a:ext>
            </a:extLst>
          </p:cNvPr>
          <p:cNvSpPr txBox="1">
            <a:spLocks/>
          </p:cNvSpPr>
          <p:nvPr/>
        </p:nvSpPr>
        <p:spPr>
          <a:xfrm>
            <a:off x="203176" y="-2771890"/>
            <a:ext cx="84643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Итоги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7A70D6-7F36-BC40-F09B-637E18162971}"/>
              </a:ext>
            </a:extLst>
          </p:cNvPr>
          <p:cNvSpPr txBox="1">
            <a:spLocks/>
          </p:cNvSpPr>
          <p:nvPr/>
        </p:nvSpPr>
        <p:spPr>
          <a:xfrm>
            <a:off x="7030850" y="8006396"/>
            <a:ext cx="6349870" cy="3424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Мы написали бота в телеграмме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Получили бесценный опыт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Научили работать в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0710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EF10-378A-BA75-85F3-3EC69FF1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B533E7E5-EFD5-3302-4541-CE1F54E596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72011">
              <a:off x="-4186924" y="366564"/>
              <a:ext cx="9273140" cy="9273141"/>
            </p:xfrm>
            <a:graphic>
              <a:graphicData uri="http://schemas.microsoft.com/office/drawing/2017/model3d">
                <am3d:model3d r:embed="rId2">
                  <am3d:spPr>
                    <a:xfrm rot="1972011">
                      <a:off x="0" y="0"/>
                      <a:ext cx="9273140" cy="927314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404143" ay="-3493056" az="-76595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813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арс">
                <a:extLst>
                  <a:ext uri="{FF2B5EF4-FFF2-40B4-BE49-F238E27FC236}">
                    <a16:creationId xmlns:a16="http://schemas.microsoft.com/office/drawing/2014/main" id="{B533E7E5-EFD5-3302-4541-CE1F54E59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72011">
                <a:off x="-4186924" y="366564"/>
                <a:ext cx="9273140" cy="927314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EAEEA0-DFB4-B2FF-E0F6-C4F1E2DFA39F}"/>
              </a:ext>
            </a:extLst>
          </p:cNvPr>
          <p:cNvSpPr txBox="1">
            <a:spLocks/>
          </p:cNvSpPr>
          <p:nvPr/>
        </p:nvSpPr>
        <p:spPr>
          <a:xfrm>
            <a:off x="-8261197" y="0"/>
            <a:ext cx="84643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Использованные виджеты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56E25B87-C48E-F1A1-AA38-BAD2A179375C}"/>
              </a:ext>
            </a:extLst>
          </p:cNvPr>
          <p:cNvSpPr txBox="1">
            <a:spLocks/>
          </p:cNvSpPr>
          <p:nvPr/>
        </p:nvSpPr>
        <p:spPr>
          <a:xfrm>
            <a:off x="-5635765" y="3387832"/>
            <a:ext cx="5161150" cy="3424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Logging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Telegram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Sqlite3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Random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  <a:latin typeface="Futura Md BT" panose="020B0602020204020303" pitchFamily="34" charset="0"/>
              </a:rPr>
              <a:t>Datetime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DD90C-538E-2B58-7639-62175F9083D3}"/>
              </a:ext>
            </a:extLst>
          </p:cNvPr>
          <p:cNvSpPr txBox="1">
            <a:spLocks/>
          </p:cNvSpPr>
          <p:nvPr/>
        </p:nvSpPr>
        <p:spPr>
          <a:xfrm>
            <a:off x="4296549" y="-703746"/>
            <a:ext cx="846437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n w="25400"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Итоги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73CB65-BB07-D15E-2A5E-2B04FB26203F}"/>
              </a:ext>
            </a:extLst>
          </p:cNvPr>
          <p:cNvSpPr txBox="1">
            <a:spLocks/>
          </p:cNvSpPr>
          <p:nvPr/>
        </p:nvSpPr>
        <p:spPr>
          <a:xfrm>
            <a:off x="4993056" y="2387600"/>
            <a:ext cx="7071360" cy="3424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Мы написали бота в телеграмме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Получили бесценный опыт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>
                <a:solidFill>
                  <a:schemeClr val="bg1"/>
                </a:solidFill>
              </a:rPr>
              <a:t>Научили работать в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400167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4476</TotalTime>
  <Words>248</Words>
  <Application>Microsoft Office PowerPoint</Application>
  <PresentationFormat>Широкоэкранный</PresentationFormat>
  <Paragraphs>47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DeepSeek-CJK-patch</vt:lpstr>
      <vt:lpstr>Futura Md BT</vt:lpstr>
      <vt:lpstr>Impact</vt:lpstr>
      <vt:lpstr>Тема Office</vt:lpstr>
      <vt:lpstr>Проект «Mars Helper»</vt:lpstr>
      <vt:lpstr>Проект «Mars Helper»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Орлеанская дева, Жанна д’Арк.</dc:title>
  <dc:creator>Ринат Аминов</dc:creator>
  <cp:lastModifiedBy>Ринат Аминов</cp:lastModifiedBy>
  <cp:revision>2</cp:revision>
  <dcterms:created xsi:type="dcterms:W3CDTF">2022-12-18T16:59:33Z</dcterms:created>
  <dcterms:modified xsi:type="dcterms:W3CDTF">2025-05-16T16:26:45Z</dcterms:modified>
</cp:coreProperties>
</file>